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0"/>
    <p:sldId id="257" r:id="rId61"/>
    <p:sldId id="258" r:id="rId62"/>
    <p:sldId id="259" r:id="rId63"/>
    <p:sldId id="260" r:id="rId64"/>
    <p:sldId id="261" r:id="rId65"/>
    <p:sldId id="262" r:id="rId66"/>
    <p:sldId id="263" r:id="rId67"/>
    <p:sldId id="264" r:id="rId6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  <p:embeddedFont>
      <p:font typeface="HK Grotesk" charset="1" panose="00000500000000000000"/>
      <p:regular r:id="rId28"/>
    </p:embeddedFont>
    <p:embeddedFont>
      <p:font typeface="HK Grotesk Bold" charset="1" panose="00000800000000000000"/>
      <p:regular r:id="rId29"/>
    </p:embeddedFont>
    <p:embeddedFont>
      <p:font typeface="HK Grotesk Italics" charset="1" panose="00000500000000000000"/>
      <p:regular r:id="rId30"/>
    </p:embeddedFont>
    <p:embeddedFont>
      <p:font typeface="HK Grotesk Bold Italics" charset="1" panose="00000800000000000000"/>
      <p:regular r:id="rId31"/>
    </p:embeddedFont>
    <p:embeddedFont>
      <p:font typeface="HK Grotesk Light" charset="1" panose="00000400000000000000"/>
      <p:regular r:id="rId32"/>
    </p:embeddedFont>
    <p:embeddedFont>
      <p:font typeface="HK Grotesk Light Italics" charset="1" panose="00000400000000000000"/>
      <p:regular r:id="rId33"/>
    </p:embeddedFont>
    <p:embeddedFont>
      <p:font typeface="HK Grotesk Medium" charset="1" panose="00000600000000000000"/>
      <p:regular r:id="rId34"/>
    </p:embeddedFont>
    <p:embeddedFont>
      <p:font typeface="HK Grotesk Medium Italics" charset="1" panose="00000600000000000000"/>
      <p:regular r:id="rId35"/>
    </p:embeddedFont>
    <p:embeddedFont>
      <p:font typeface="HK Grotesk Semi-Bold" charset="1" panose="00000700000000000000"/>
      <p:regular r:id="rId36"/>
    </p:embeddedFont>
    <p:embeddedFont>
      <p:font typeface="HK Grotesk Semi-Bold Italics" charset="1" panose="00000700000000000000"/>
      <p:regular r:id="rId37"/>
    </p:embeddedFont>
    <p:embeddedFont>
      <p:font typeface="Open Sans" charset="1" panose="020B0606030504020204"/>
      <p:regular r:id="rId38"/>
    </p:embeddedFont>
    <p:embeddedFont>
      <p:font typeface="Open Sans Bold" charset="1" panose="020B0806030504020204"/>
      <p:regular r:id="rId39"/>
    </p:embeddedFont>
    <p:embeddedFont>
      <p:font typeface="Open Sans Italics" charset="1" panose="020B0606030504020204"/>
      <p:regular r:id="rId40"/>
    </p:embeddedFont>
    <p:embeddedFont>
      <p:font typeface="Open Sans Bold Italics" charset="1" panose="020B0806030504020204"/>
      <p:regular r:id="rId41"/>
    </p:embeddedFont>
    <p:embeddedFont>
      <p:font typeface="Open Sans Light" charset="1" panose="020B0306030504020204"/>
      <p:regular r:id="rId42"/>
    </p:embeddedFont>
    <p:embeddedFont>
      <p:font typeface="Open Sans Light Italics" charset="1" panose="020B0306030504020204"/>
      <p:regular r:id="rId43"/>
    </p:embeddedFont>
    <p:embeddedFont>
      <p:font typeface="Open Sans Ultra-Bold" charset="1" panose="00000000000000000000"/>
      <p:regular r:id="rId44"/>
    </p:embeddedFont>
    <p:embeddedFont>
      <p:font typeface="Open Sans Ultra-Bold Italics" charset="1" panose="00000000000000000000"/>
      <p:regular r:id="rId45"/>
    </p:embeddedFont>
    <p:embeddedFont>
      <p:font typeface="Muli" charset="1" panose="00000500000000000000"/>
      <p:regular r:id="rId46"/>
    </p:embeddedFont>
    <p:embeddedFont>
      <p:font typeface="Muli Bold" charset="1" panose="00000800000000000000"/>
      <p:regular r:id="rId47"/>
    </p:embeddedFont>
    <p:embeddedFont>
      <p:font typeface="Muli Italics" charset="1" panose="00000500000000000000"/>
      <p:regular r:id="rId48"/>
    </p:embeddedFont>
    <p:embeddedFont>
      <p:font typeface="Muli Bold Italics" charset="1" panose="00000800000000000000"/>
      <p:regular r:id="rId49"/>
    </p:embeddedFont>
    <p:embeddedFont>
      <p:font typeface="Muli Extra-Light" charset="1" panose="00000300000000000000"/>
      <p:regular r:id="rId50"/>
    </p:embeddedFont>
    <p:embeddedFont>
      <p:font typeface="Muli Extra-Light Italics" charset="1" panose="00000300000000000000"/>
      <p:regular r:id="rId51"/>
    </p:embeddedFont>
    <p:embeddedFont>
      <p:font typeface="Muli Light" charset="1" panose="00000400000000000000"/>
      <p:regular r:id="rId52"/>
    </p:embeddedFont>
    <p:embeddedFont>
      <p:font typeface="Muli Light Italics" charset="1" panose="00000400000000000000"/>
      <p:regular r:id="rId53"/>
    </p:embeddedFont>
    <p:embeddedFont>
      <p:font typeface="Muli Semi-Bold" charset="1" panose="00000700000000000000"/>
      <p:regular r:id="rId54"/>
    </p:embeddedFont>
    <p:embeddedFont>
      <p:font typeface="Muli Semi-Bold Italics" charset="1" panose="00000700000000000000"/>
      <p:regular r:id="rId55"/>
    </p:embeddedFont>
    <p:embeddedFont>
      <p:font typeface="Muli Ultra-Bold" charset="1" panose="00000900000000000000"/>
      <p:regular r:id="rId56"/>
    </p:embeddedFont>
    <p:embeddedFont>
      <p:font typeface="Muli Ultra-Bold Italics" charset="1" panose="00000900000000000000"/>
      <p:regular r:id="rId57"/>
    </p:embeddedFont>
    <p:embeddedFont>
      <p:font typeface="Muli Heavy" charset="1" panose="00000A00000000000000"/>
      <p:regular r:id="rId58"/>
    </p:embeddedFont>
    <p:embeddedFont>
      <p:font typeface="Muli Heavy Italics" charset="1" panose="00000A0000000000000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fonts/font6.fntdata" Type="http://schemas.openxmlformats.org/officeDocument/2006/relationships/font"/><Relationship Id="rId60" Target="slides/slide1.xml" Type="http://schemas.openxmlformats.org/officeDocument/2006/relationships/slide"/><Relationship Id="rId61" Target="slides/slide2.xml" Type="http://schemas.openxmlformats.org/officeDocument/2006/relationships/slide"/><Relationship Id="rId62" Target="slides/slide3.xml" Type="http://schemas.openxmlformats.org/officeDocument/2006/relationships/slide"/><Relationship Id="rId63" Target="slides/slide4.xml" Type="http://schemas.openxmlformats.org/officeDocument/2006/relationships/slide"/><Relationship Id="rId64" Target="slides/slide5.xml" Type="http://schemas.openxmlformats.org/officeDocument/2006/relationships/slide"/><Relationship Id="rId65" Target="slides/slide6.xml" Type="http://schemas.openxmlformats.org/officeDocument/2006/relationships/slide"/><Relationship Id="rId66" Target="slides/slide7.xml" Type="http://schemas.openxmlformats.org/officeDocument/2006/relationships/slide"/><Relationship Id="rId67" Target="slides/slide8.xml" Type="http://schemas.openxmlformats.org/officeDocument/2006/relationships/slide"/><Relationship Id="rId68" Target="slides/slide9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3860" y="1891452"/>
            <a:ext cx="6207250" cy="620725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229161" y="3855506"/>
            <a:ext cx="11554730" cy="1405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05"/>
              </a:lnSpc>
            </a:pPr>
            <a:r>
              <a:rPr lang="en-US" sz="9483">
                <a:solidFill>
                  <a:srgbClr val="FFFFFF"/>
                </a:solidFill>
                <a:latin typeface="Muli Heavy"/>
              </a:rPr>
              <a:t>Título do Trabalho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7991855">
            <a:off x="9267390" y="-2854814"/>
            <a:ext cx="11892397" cy="8605771"/>
          </a:xfrm>
          <a:custGeom>
            <a:avLst/>
            <a:gdLst/>
            <a:ahLst/>
            <a:cxnLst/>
            <a:rect r="r" b="b" t="t" l="l"/>
            <a:pathLst>
              <a:path h="8605771" w="11892397">
                <a:moveTo>
                  <a:pt x="0" y="0"/>
                </a:moveTo>
                <a:lnTo>
                  <a:pt x="11892398" y="0"/>
                </a:lnTo>
                <a:lnTo>
                  <a:pt x="11892398" y="8605771"/>
                </a:lnTo>
                <a:lnTo>
                  <a:pt x="0" y="860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92791" y="0"/>
            <a:ext cx="3838827" cy="3409417"/>
          </a:xfrm>
          <a:custGeom>
            <a:avLst/>
            <a:gdLst/>
            <a:ahLst/>
            <a:cxnLst/>
            <a:rect r="r" b="b" t="t" l="l"/>
            <a:pathLst>
              <a:path h="3409417" w="3838827">
                <a:moveTo>
                  <a:pt x="0" y="0"/>
                </a:moveTo>
                <a:lnTo>
                  <a:pt x="3838827" y="0"/>
                </a:lnTo>
                <a:lnTo>
                  <a:pt x="3838827" y="3409417"/>
                </a:lnTo>
                <a:lnTo>
                  <a:pt x="0" y="340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6949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32072" y="8454000"/>
            <a:ext cx="1454457" cy="1496615"/>
          </a:xfrm>
          <a:custGeom>
            <a:avLst/>
            <a:gdLst/>
            <a:ahLst/>
            <a:cxnLst/>
            <a:rect r="r" b="b" t="t" l="l"/>
            <a:pathLst>
              <a:path h="1496615" w="1454457">
                <a:moveTo>
                  <a:pt x="0" y="0"/>
                </a:moveTo>
                <a:lnTo>
                  <a:pt x="1454456" y="0"/>
                </a:lnTo>
                <a:lnTo>
                  <a:pt x="1454456" y="1496615"/>
                </a:lnTo>
                <a:lnTo>
                  <a:pt x="0" y="1496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84233" y="6489078"/>
            <a:ext cx="7150734" cy="64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2"/>
              </a:lnSpc>
              <a:spcBef>
                <a:spcPct val="0"/>
              </a:spcBef>
            </a:pPr>
            <a:r>
              <a:rPr lang="en-US" sz="3637" spc="36">
                <a:solidFill>
                  <a:srgbClr val="214F92"/>
                </a:solidFill>
                <a:latin typeface="Poppins Bold"/>
              </a:rPr>
              <a:t>AUTOR: FULANO DE 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29161" y="5289522"/>
            <a:ext cx="10987342" cy="1108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06"/>
              </a:lnSpc>
            </a:pPr>
            <a:r>
              <a:rPr lang="en-US" sz="7483">
                <a:solidFill>
                  <a:srgbClr val="FFFFFF"/>
                </a:solidFill>
                <a:latin typeface="HK Grotesk Bold"/>
              </a:rPr>
              <a:t>Subtítulo (se houve)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02079" y="8909527"/>
            <a:ext cx="4810125" cy="104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34"/>
              </a:lnSpc>
              <a:spcBef>
                <a:spcPct val="0"/>
              </a:spcBef>
            </a:pPr>
            <a:r>
              <a:rPr lang="en-US" sz="2485">
                <a:solidFill>
                  <a:srgbClr val="214F92"/>
                </a:solidFill>
                <a:latin typeface="Muli Bold"/>
              </a:rPr>
              <a:t>CURSOS DE LETRAS LIBRAS</a:t>
            </a:r>
          </a:p>
          <a:p>
            <a:pPr algn="r">
              <a:lnSpc>
                <a:spcPts val="2734"/>
              </a:lnSpc>
              <a:spcBef>
                <a:spcPct val="0"/>
              </a:spcBef>
            </a:pPr>
            <a:r>
              <a:rPr lang="en-US" sz="2485">
                <a:solidFill>
                  <a:srgbClr val="214F92"/>
                </a:solidFill>
                <a:latin typeface="Muli Bold"/>
              </a:rPr>
              <a:t>CAMPUS BELÉM - UFRA</a:t>
            </a:r>
          </a:p>
          <a:p>
            <a:pPr algn="r">
              <a:lnSpc>
                <a:spcPts val="2734"/>
              </a:lnSpc>
              <a:spcBef>
                <a:spcPct val="0"/>
              </a:spcBef>
            </a:pPr>
            <a:r>
              <a:rPr lang="en-US" sz="2485">
                <a:solidFill>
                  <a:srgbClr val="214F92"/>
                </a:solidFill>
                <a:latin typeface="Muli Bold"/>
              </a:rPr>
              <a:t>27 E 28 DE SETEMBRO DE 2023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13589" y="3659801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9847556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INTRODUÇÃO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9847556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OBJETIVOS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9847556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JUSTIFICATIVA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9847556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METODOLOGIA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9847556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RESULTADOS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10488682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CONSIDERAÇÕES FINAIS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285" y="857850"/>
            <a:ext cx="10488682" cy="9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6499">
                <a:solidFill>
                  <a:srgbClr val="214F92"/>
                </a:solidFill>
                <a:latin typeface="Muli Bold"/>
              </a:rPr>
              <a:t>REFERÊNCIAS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40041" y="4209129"/>
            <a:ext cx="1868741" cy="186874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4F9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BE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1525" y="2983920"/>
            <a:ext cx="16744950" cy="375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9"/>
              </a:lnSpc>
              <a:spcBef>
                <a:spcPct val="0"/>
              </a:spcBef>
            </a:pPr>
            <a:r>
              <a:rPr lang="en-US" sz="21999" u="none">
                <a:solidFill>
                  <a:srgbClr val="214F92"/>
                </a:solidFill>
                <a:latin typeface="Open Sans Bold"/>
              </a:rPr>
              <a:t>Obrigado!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69235" y="2828367"/>
            <a:ext cx="8299328" cy="56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214F92"/>
                </a:solidFill>
                <a:latin typeface="Open Sans"/>
              </a:rPr>
              <a:t>Escreva o nome do apresentador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04686" y="6983035"/>
            <a:ext cx="7221072" cy="56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214F92"/>
                </a:solidFill>
                <a:latin typeface="Open Sans"/>
              </a:rPr>
              <a:t>Escreva detalhes de contato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904923" y="-3885466"/>
            <a:ext cx="7770931" cy="777093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2A27D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452846" y="0"/>
            <a:ext cx="3337543" cy="2964206"/>
          </a:xfrm>
          <a:custGeom>
            <a:avLst/>
            <a:gdLst/>
            <a:ahLst/>
            <a:cxnLst/>
            <a:rect r="r" b="b" t="t" l="l"/>
            <a:pathLst>
              <a:path h="2964206" w="3337543">
                <a:moveTo>
                  <a:pt x="0" y="0"/>
                </a:moveTo>
                <a:lnTo>
                  <a:pt x="3337543" y="0"/>
                </a:lnTo>
                <a:lnTo>
                  <a:pt x="3337543" y="2964206"/>
                </a:lnTo>
                <a:lnTo>
                  <a:pt x="0" y="296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49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69971" y="828753"/>
            <a:ext cx="3118029" cy="133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  <a:spcBef>
                <a:spcPct val="0"/>
              </a:spcBef>
            </a:pPr>
            <a:r>
              <a:rPr lang="en-US" sz="2424">
                <a:solidFill>
                  <a:srgbClr val="214F92"/>
                </a:solidFill>
                <a:latin typeface="Muli Bold"/>
              </a:rPr>
              <a:t>II SIMPÓSIO ALUSIVO AO DIA NACIONAL DO SURDO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DAFu102r2_g</dc:identifier>
  <dcterms:modified xsi:type="dcterms:W3CDTF">2011-08-01T06:04:30Z</dcterms:modified>
  <cp:revision>1</cp:revision>
  <dc:title>Texto do seu parágrafo</dc:title>
</cp:coreProperties>
</file>